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FCC08-53F1-4C1B-8F4C-94C62B2B1114}" v="10" dt="2024-12-03T02:45:17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Abdul-Salam" userId="34210fd8-8158-47b5-b89f-43db9c20c3d8" providerId="ADAL" clId="{D5CFCC08-53F1-4C1B-8F4C-94C62B2B1114}"/>
    <pc:docChg chg="undo custSel modSld">
      <pc:chgData name="Jessica Abdul-Salam" userId="34210fd8-8158-47b5-b89f-43db9c20c3d8" providerId="ADAL" clId="{D5CFCC08-53F1-4C1B-8F4C-94C62B2B1114}" dt="2024-12-03T02:46:38.204" v="191" actId="20577"/>
      <pc:docMkLst>
        <pc:docMk/>
      </pc:docMkLst>
      <pc:sldChg chg="addSp delSp modSp mod">
        <pc:chgData name="Jessica Abdul-Salam" userId="34210fd8-8158-47b5-b89f-43db9c20c3d8" providerId="ADAL" clId="{D5CFCC08-53F1-4C1B-8F4C-94C62B2B1114}" dt="2024-12-03T02:46:38.204" v="191" actId="20577"/>
        <pc:sldMkLst>
          <pc:docMk/>
          <pc:sldMk cId="2375352257" sldId="257"/>
        </pc:sldMkLst>
        <pc:grpChg chg="mod">
          <ac:chgData name="Jessica Abdul-Salam" userId="34210fd8-8158-47b5-b89f-43db9c20c3d8" providerId="ADAL" clId="{D5CFCC08-53F1-4C1B-8F4C-94C62B2B1114}" dt="2024-12-03T02:45:13.534" v="161" actId="1076"/>
          <ac:grpSpMkLst>
            <pc:docMk/>
            <pc:sldMk cId="2375352257" sldId="257"/>
            <ac:grpSpMk id="24" creationId="{997811D3-164C-AE1F-323B-8CA7BB60B10D}"/>
          </ac:grpSpMkLst>
        </pc:grpChg>
        <pc:graphicFrameChg chg="mod modGraphic">
          <ac:chgData name="Jessica Abdul-Salam" userId="34210fd8-8158-47b5-b89f-43db9c20c3d8" providerId="ADAL" clId="{D5CFCC08-53F1-4C1B-8F4C-94C62B2B1114}" dt="2024-12-03T02:46:38.204" v="191" actId="20577"/>
          <ac:graphicFrameMkLst>
            <pc:docMk/>
            <pc:sldMk cId="2375352257" sldId="257"/>
            <ac:graphicFrameMk id="4" creationId="{0DD69E6F-1280-9BF7-9607-7ECCC4A9B8D3}"/>
          </ac:graphicFrameMkLst>
        </pc:graphicFrameChg>
        <pc:picChg chg="del">
          <ac:chgData name="Jessica Abdul-Salam" userId="34210fd8-8158-47b5-b89f-43db9c20c3d8" providerId="ADAL" clId="{D5CFCC08-53F1-4C1B-8F4C-94C62B2B1114}" dt="2024-12-03T02:39:10.310" v="28" actId="478"/>
          <ac:picMkLst>
            <pc:docMk/>
            <pc:sldMk cId="2375352257" sldId="257"/>
            <ac:picMk id="16" creationId="{FDFB2CA8-D8E8-1C87-7F74-C516199314B9}"/>
          </ac:picMkLst>
        </pc:picChg>
        <pc:picChg chg="add mod">
          <ac:chgData name="Jessica Abdul-Salam" userId="34210fd8-8158-47b5-b89f-43db9c20c3d8" providerId="ADAL" clId="{D5CFCC08-53F1-4C1B-8F4C-94C62B2B1114}" dt="2024-12-03T02:45:17.362" v="162" actId="1076"/>
          <ac:picMkLst>
            <pc:docMk/>
            <pc:sldMk cId="2375352257" sldId="257"/>
            <ac:picMk id="1026" creationId="{1588284D-5727-8CF4-A473-E33F4F36065F}"/>
          </ac:picMkLst>
        </pc:picChg>
      </pc:sldChg>
    </pc:docChg>
  </pc:docChgLst>
  <pc:docChgLst>
    <pc:chgData name="Sarah Randles" userId="d225aed8-d7a9-46df-b7cd-efaa39d4b4fe" providerId="ADAL" clId="{57374DA8-ABCE-4648-8897-245D3FBA6C5F}"/>
    <pc:docChg chg="modSld">
      <pc:chgData name="Sarah Randles" userId="d225aed8-d7a9-46df-b7cd-efaa39d4b4fe" providerId="ADAL" clId="{57374DA8-ABCE-4648-8897-245D3FBA6C5F}" dt="2024-11-23T19:10:40.846" v="190" actId="1036"/>
      <pc:docMkLst>
        <pc:docMk/>
      </pc:docMkLst>
      <pc:sldChg chg="modSp mod">
        <pc:chgData name="Sarah Randles" userId="d225aed8-d7a9-46df-b7cd-efaa39d4b4fe" providerId="ADAL" clId="{57374DA8-ABCE-4648-8897-245D3FBA6C5F}" dt="2024-11-23T19:09:25.964" v="160" actId="1038"/>
        <pc:sldMkLst>
          <pc:docMk/>
          <pc:sldMk cId="3176352488" sldId="256"/>
        </pc:sldMkLst>
        <pc:grpChg chg="mod">
          <ac:chgData name="Sarah Randles" userId="d225aed8-d7a9-46df-b7cd-efaa39d4b4fe" providerId="ADAL" clId="{57374DA8-ABCE-4648-8897-245D3FBA6C5F}" dt="2024-11-23T19:09:22.730" v="158" actId="1036"/>
          <ac:grpSpMkLst>
            <pc:docMk/>
            <pc:sldMk cId="3176352488" sldId="256"/>
            <ac:grpSpMk id="22" creationId="{95C9DC37-2B7D-947A-725A-6A690A9A2DAE}"/>
          </ac:grpSpMkLst>
        </pc:grpChg>
        <pc:grpChg chg="mod">
          <ac:chgData name="Sarah Randles" userId="d225aed8-d7a9-46df-b7cd-efaa39d4b4fe" providerId="ADAL" clId="{57374DA8-ABCE-4648-8897-245D3FBA6C5F}" dt="2024-11-23T19:09:10.395" v="126" actId="1038"/>
          <ac:grpSpMkLst>
            <pc:docMk/>
            <pc:sldMk cId="3176352488" sldId="256"/>
            <ac:grpSpMk id="23" creationId="{FA779A0B-11B9-CA49-AF2F-BCE2B9E22065}"/>
          </ac:grpSpMkLst>
        </pc:grpChg>
        <pc:grpChg chg="mod">
          <ac:chgData name="Sarah Randles" userId="d225aed8-d7a9-46df-b7cd-efaa39d4b4fe" providerId="ADAL" clId="{57374DA8-ABCE-4648-8897-245D3FBA6C5F}" dt="2024-11-23T19:09:25.964" v="160" actId="1038"/>
          <ac:grpSpMkLst>
            <pc:docMk/>
            <pc:sldMk cId="3176352488" sldId="256"/>
            <ac:grpSpMk id="24" creationId="{52047FF7-2D84-2322-3745-E510E8D55193}"/>
          </ac:grpSpMkLst>
        </pc:grpChg>
        <pc:graphicFrameChg chg="modGraphic">
          <ac:chgData name="Sarah Randles" userId="d225aed8-d7a9-46df-b7cd-efaa39d4b4fe" providerId="ADAL" clId="{57374DA8-ABCE-4648-8897-245D3FBA6C5F}" dt="2024-11-23T19:08:32.129" v="109" actId="113"/>
          <ac:graphicFrameMkLst>
            <pc:docMk/>
            <pc:sldMk cId="3176352488" sldId="256"/>
            <ac:graphicFrameMk id="6" creationId="{604F2D89-2395-36E5-2F42-CD98AFC8972C}"/>
          </ac:graphicFrameMkLst>
        </pc:graphicFrameChg>
        <pc:graphicFrameChg chg="modGraphic">
          <ac:chgData name="Sarah Randles" userId="d225aed8-d7a9-46df-b7cd-efaa39d4b4fe" providerId="ADAL" clId="{57374DA8-ABCE-4648-8897-245D3FBA6C5F}" dt="2024-11-23T19:08:08.168" v="93" actId="14100"/>
          <ac:graphicFrameMkLst>
            <pc:docMk/>
            <pc:sldMk cId="3176352488" sldId="256"/>
            <ac:graphicFrameMk id="7" creationId="{DA6A33AC-9EF0-F8C1-6442-097EF6ADEB79}"/>
          </ac:graphicFrameMkLst>
        </pc:graphicFrameChg>
        <pc:graphicFrameChg chg="mod modGraphic">
          <ac:chgData name="Sarah Randles" userId="d225aed8-d7a9-46df-b7cd-efaa39d4b4fe" providerId="ADAL" clId="{57374DA8-ABCE-4648-8897-245D3FBA6C5F}" dt="2024-11-23T19:07:52.236" v="91" actId="14100"/>
          <ac:graphicFrameMkLst>
            <pc:docMk/>
            <pc:sldMk cId="3176352488" sldId="256"/>
            <ac:graphicFrameMk id="21" creationId="{2E0BC657-B3D5-22C9-32E2-DDB3C54F9A50}"/>
          </ac:graphicFrameMkLst>
        </pc:graphicFrameChg>
        <pc:picChg chg="mod">
          <ac:chgData name="Sarah Randles" userId="d225aed8-d7a9-46df-b7cd-efaa39d4b4fe" providerId="ADAL" clId="{57374DA8-ABCE-4648-8897-245D3FBA6C5F}" dt="2024-11-23T19:08:14.335" v="102" actId="1036"/>
          <ac:picMkLst>
            <pc:docMk/>
            <pc:sldMk cId="3176352488" sldId="256"/>
            <ac:picMk id="10" creationId="{2BBBCE55-6844-4C11-6660-7FFF583967CB}"/>
          </ac:picMkLst>
        </pc:picChg>
        <pc:picChg chg="mod">
          <ac:chgData name="Sarah Randles" userId="d225aed8-d7a9-46df-b7cd-efaa39d4b4fe" providerId="ADAL" clId="{57374DA8-ABCE-4648-8897-245D3FBA6C5F}" dt="2024-11-23T19:09:16.382" v="140" actId="1038"/>
          <ac:picMkLst>
            <pc:docMk/>
            <pc:sldMk cId="3176352488" sldId="256"/>
            <ac:picMk id="13" creationId="{A6990368-E815-4545-5EB7-0FD772C1FAF8}"/>
          </ac:picMkLst>
        </pc:picChg>
        <pc:picChg chg="mod">
          <ac:chgData name="Sarah Randles" userId="d225aed8-d7a9-46df-b7cd-efaa39d4b4fe" providerId="ADAL" clId="{57374DA8-ABCE-4648-8897-245D3FBA6C5F}" dt="2024-11-23T19:09:20.233" v="151" actId="1035"/>
          <ac:picMkLst>
            <pc:docMk/>
            <pc:sldMk cId="3176352488" sldId="256"/>
            <ac:picMk id="20" creationId="{ACB7E6AC-EE8F-642D-12A6-1ADBFEB6B997}"/>
          </ac:picMkLst>
        </pc:picChg>
      </pc:sldChg>
      <pc:sldChg chg="modSp mod">
        <pc:chgData name="Sarah Randles" userId="d225aed8-d7a9-46df-b7cd-efaa39d4b4fe" providerId="ADAL" clId="{57374DA8-ABCE-4648-8897-245D3FBA6C5F}" dt="2024-11-23T19:10:40.846" v="190" actId="1036"/>
        <pc:sldMkLst>
          <pc:docMk/>
          <pc:sldMk cId="2375352257" sldId="257"/>
        </pc:sldMkLst>
        <pc:grpChg chg="mod">
          <ac:chgData name="Sarah Randles" userId="d225aed8-d7a9-46df-b7cd-efaa39d4b4fe" providerId="ADAL" clId="{57374DA8-ABCE-4648-8897-245D3FBA6C5F}" dt="2024-11-23T19:10:13.115" v="171" actId="1036"/>
          <ac:grpSpMkLst>
            <pc:docMk/>
            <pc:sldMk cId="2375352257" sldId="257"/>
            <ac:grpSpMk id="13" creationId="{D27F7DC1-FB49-B04F-F189-9E9FABD9E2CA}"/>
          </ac:grpSpMkLst>
        </pc:grpChg>
        <pc:grpChg chg="mod">
          <ac:chgData name="Sarah Randles" userId="d225aed8-d7a9-46df-b7cd-efaa39d4b4fe" providerId="ADAL" clId="{57374DA8-ABCE-4648-8897-245D3FBA6C5F}" dt="2024-11-23T19:10:19.410" v="177" actId="1038"/>
          <ac:grpSpMkLst>
            <pc:docMk/>
            <pc:sldMk cId="2375352257" sldId="257"/>
            <ac:grpSpMk id="24" creationId="{997811D3-164C-AE1F-323B-8CA7BB60B10D}"/>
          </ac:grpSpMkLst>
        </pc:grpChg>
        <pc:graphicFrameChg chg="mod">
          <ac:chgData name="Sarah Randles" userId="d225aed8-d7a9-46df-b7cd-efaa39d4b4fe" providerId="ADAL" clId="{57374DA8-ABCE-4648-8897-245D3FBA6C5F}" dt="2024-11-23T19:09:57.479" v="163" actId="1076"/>
          <ac:graphicFrameMkLst>
            <pc:docMk/>
            <pc:sldMk cId="2375352257" sldId="257"/>
            <ac:graphicFrameMk id="4" creationId="{0DD69E6F-1280-9BF7-9607-7ECCC4A9B8D3}"/>
          </ac:graphicFrameMkLst>
        </pc:graphicFrameChg>
        <pc:graphicFrameChg chg="mod">
          <ac:chgData name="Sarah Randles" userId="d225aed8-d7a9-46df-b7cd-efaa39d4b4fe" providerId="ADAL" clId="{57374DA8-ABCE-4648-8897-245D3FBA6C5F}" dt="2024-11-23T19:10:04.322" v="164" actId="1076"/>
          <ac:graphicFrameMkLst>
            <pc:docMk/>
            <pc:sldMk cId="2375352257" sldId="257"/>
            <ac:graphicFrameMk id="5" creationId="{B8CDEE80-22C9-FE35-1865-631D7FF64833}"/>
          </ac:graphicFrameMkLst>
        </pc:graphicFrameChg>
        <pc:graphicFrameChg chg="mod">
          <ac:chgData name="Sarah Randles" userId="d225aed8-d7a9-46df-b7cd-efaa39d4b4fe" providerId="ADAL" clId="{57374DA8-ABCE-4648-8897-245D3FBA6C5F}" dt="2024-11-23T19:10:40.846" v="190" actId="1036"/>
          <ac:graphicFrameMkLst>
            <pc:docMk/>
            <pc:sldMk cId="2375352257" sldId="257"/>
            <ac:graphicFrameMk id="21" creationId="{80A501F8-F489-9696-5EFD-D4E9F752B4B6}"/>
          </ac:graphicFrameMkLst>
        </pc:graphicFrameChg>
        <pc:graphicFrameChg chg="mod">
          <ac:chgData name="Sarah Randles" userId="d225aed8-d7a9-46df-b7cd-efaa39d4b4fe" providerId="ADAL" clId="{57374DA8-ABCE-4648-8897-245D3FBA6C5F}" dt="2024-11-23T19:10:07.524" v="165" actId="1076"/>
          <ac:graphicFrameMkLst>
            <pc:docMk/>
            <pc:sldMk cId="2375352257" sldId="257"/>
            <ac:graphicFrameMk id="22" creationId="{267C33CE-5555-C569-557F-48577A16CEF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4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4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7506-3038-43D3-A783-DA1619B0BD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4A26-9716-40F6-AA1D-5875332F2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4F2D89-2395-36E5-2F42-CD98AFC8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4403"/>
              </p:ext>
            </p:extLst>
          </p:nvPr>
        </p:nvGraphicFramePr>
        <p:xfrm>
          <a:off x="279454" y="796660"/>
          <a:ext cx="9224210" cy="3471871"/>
        </p:xfrm>
        <a:graphic>
          <a:graphicData uri="http://schemas.openxmlformats.org/drawingml/2006/table">
            <a:tbl>
              <a:tblPr firstRow="1" firstCol="1" bandRow="1"/>
              <a:tblGrid>
                <a:gridCol w="1171909">
                  <a:extLst>
                    <a:ext uri="{9D8B030D-6E8A-4147-A177-3AD203B41FA5}">
                      <a16:colId xmlns:a16="http://schemas.microsoft.com/office/drawing/2014/main" val="854255305"/>
                    </a:ext>
                  </a:extLst>
                </a:gridCol>
                <a:gridCol w="1237847">
                  <a:extLst>
                    <a:ext uri="{9D8B030D-6E8A-4147-A177-3AD203B41FA5}">
                      <a16:colId xmlns:a16="http://schemas.microsoft.com/office/drawing/2014/main" val="3104181915"/>
                    </a:ext>
                  </a:extLst>
                </a:gridCol>
                <a:gridCol w="1131147">
                  <a:extLst>
                    <a:ext uri="{9D8B030D-6E8A-4147-A177-3AD203B41FA5}">
                      <a16:colId xmlns:a16="http://schemas.microsoft.com/office/drawing/2014/main" val="2311101547"/>
                    </a:ext>
                  </a:extLst>
                </a:gridCol>
                <a:gridCol w="1142535">
                  <a:extLst>
                    <a:ext uri="{9D8B030D-6E8A-4147-A177-3AD203B41FA5}">
                      <a16:colId xmlns:a16="http://schemas.microsoft.com/office/drawing/2014/main" val="262889672"/>
                    </a:ext>
                  </a:extLst>
                </a:gridCol>
                <a:gridCol w="1167113">
                  <a:extLst>
                    <a:ext uri="{9D8B030D-6E8A-4147-A177-3AD203B41FA5}">
                      <a16:colId xmlns:a16="http://schemas.microsoft.com/office/drawing/2014/main" val="1808608441"/>
                    </a:ext>
                  </a:extLst>
                </a:gridCol>
                <a:gridCol w="1139538">
                  <a:extLst>
                    <a:ext uri="{9D8B030D-6E8A-4147-A177-3AD203B41FA5}">
                      <a16:colId xmlns:a16="http://schemas.microsoft.com/office/drawing/2014/main" val="513594414"/>
                    </a:ext>
                  </a:extLst>
                </a:gridCol>
                <a:gridCol w="1141338">
                  <a:extLst>
                    <a:ext uri="{9D8B030D-6E8A-4147-A177-3AD203B41FA5}">
                      <a16:colId xmlns:a16="http://schemas.microsoft.com/office/drawing/2014/main" val="1260843604"/>
                    </a:ext>
                  </a:extLst>
                </a:gridCol>
                <a:gridCol w="1092783">
                  <a:extLst>
                    <a:ext uri="{9D8B030D-6E8A-4147-A177-3AD203B41FA5}">
                      <a16:colId xmlns:a16="http://schemas.microsoft.com/office/drawing/2014/main" val="4078275007"/>
                    </a:ext>
                  </a:extLst>
                </a:gridCol>
              </a:tblGrid>
              <a:tr h="151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2 &amp; 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4 &amp; 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6 &amp; 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8 &amp; 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10 &amp; 11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15360"/>
                  </a:ext>
                </a:extLst>
              </a:tr>
              <a:tr h="612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Topics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Antarctic Animals (Penguins) Rainforest Animals (Parrots)</a:t>
                      </a: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Who Help Us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The Sea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776913"/>
                  </a:ext>
                </a:extLst>
              </a:tr>
              <a:tr h="2671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Covered </a:t>
                      </a: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Observing and identifying changes in seasons.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Reciting and understand numbers to 20.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different emotions.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captions and short sentences using known phonics.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a variety of materials for a purpose.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fluency with different movements.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 of and ask questions to an unfamiliar adult.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Manipulation and joining of materials to create a 3D model.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for a purpose.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differences in old and new.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the composition of 10. </a:t>
                      </a: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own emotions and self-worth.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body strength and balance.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captions and short sentences using known phonics.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similarities and differences in habitats.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Recognising different festivals and how they are celebrates.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collaboratively using different techniques.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Solving problems involving doubling and halving. 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Recognising  the differences in a variety beliefs.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coordination.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Retelling a story.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704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6A33AC-9EF0-F8C1-6442-097EF6ADE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49224"/>
              </p:ext>
            </p:extLst>
          </p:nvPr>
        </p:nvGraphicFramePr>
        <p:xfrm>
          <a:off x="279454" y="99590"/>
          <a:ext cx="9243716" cy="508038"/>
        </p:xfrm>
        <a:graphic>
          <a:graphicData uri="http://schemas.openxmlformats.org/drawingml/2006/table">
            <a:tbl>
              <a:tblPr firstRow="1" firstCol="1" bandRow="1"/>
              <a:tblGrid>
                <a:gridCol w="1615307">
                  <a:extLst>
                    <a:ext uri="{9D8B030D-6E8A-4147-A177-3AD203B41FA5}">
                      <a16:colId xmlns:a16="http://schemas.microsoft.com/office/drawing/2014/main" val="3619199726"/>
                    </a:ext>
                  </a:extLst>
                </a:gridCol>
                <a:gridCol w="7628409">
                  <a:extLst>
                    <a:ext uri="{9D8B030D-6E8A-4147-A177-3AD203B41FA5}">
                      <a16:colId xmlns:a16="http://schemas.microsoft.com/office/drawing/2014/main" val="1305150009"/>
                    </a:ext>
                  </a:extLst>
                </a:gridCol>
              </a:tblGrid>
              <a:tr h="508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965" marR="5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Reception Knowledge Organiser – Spring 2025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5" marR="59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2423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BBCE55-6844-4C11-6660-7FFF5839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42" y="121814"/>
            <a:ext cx="749873" cy="44504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341A98-70A5-CE19-379A-6E5F453AD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14003"/>
              </p:ext>
            </p:extLst>
          </p:nvPr>
        </p:nvGraphicFramePr>
        <p:xfrm>
          <a:off x="279454" y="4372863"/>
          <a:ext cx="4749146" cy="2264029"/>
        </p:xfrm>
        <a:graphic>
          <a:graphicData uri="http://schemas.openxmlformats.org/drawingml/2006/table">
            <a:tbl>
              <a:tblPr firstRow="1" firstCol="1" bandRow="1"/>
              <a:tblGrid>
                <a:gridCol w="1473146">
                  <a:extLst>
                    <a:ext uri="{9D8B030D-6E8A-4147-A177-3AD203B41FA5}">
                      <a16:colId xmlns:a16="http://schemas.microsoft.com/office/drawing/2014/main" val="3671582637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20568739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210936823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 and Language, Literacy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152444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Learning Objectives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Diagrams and Key Vocab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Provision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565843"/>
                  </a:ext>
                </a:extLst>
              </a:tr>
              <a:tr h="1398905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spell words by identifying sounds.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write short sentences with known sounds.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Winter, rhyme, poetry, Antarctic, non-fiction, facts, title, labels, occupations, invitation, transport, creatures, Spring, sunflower, Easter.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poster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Invitation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Captions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Describing images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Labelling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212080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212080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212080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34069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69A4569-9140-AA19-126D-86C91118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78" y="5804400"/>
            <a:ext cx="1045768" cy="764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990368-E815-4545-5EB7-0FD772C1F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7" r="20379"/>
          <a:stretch/>
        </p:blipFill>
        <p:spPr>
          <a:xfrm>
            <a:off x="2978070" y="3593859"/>
            <a:ext cx="546810" cy="60092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47FF7-2D84-2322-3745-E510E8D55193}"/>
              </a:ext>
            </a:extLst>
          </p:cNvPr>
          <p:cNvGrpSpPr/>
          <p:nvPr/>
        </p:nvGrpSpPr>
        <p:grpSpPr>
          <a:xfrm>
            <a:off x="3838896" y="3640280"/>
            <a:ext cx="1093619" cy="506968"/>
            <a:chOff x="3773190" y="3710963"/>
            <a:chExt cx="1093619" cy="506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C27075-F571-5360-8081-74891039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3190" y="3710963"/>
              <a:ext cx="486364" cy="4638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96B5D4-E4E5-C2E9-6B28-3AAB7D8F7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3586" y="3710963"/>
              <a:ext cx="593223" cy="50696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779A0B-11B9-CA49-AF2F-BCE2B9E22065}"/>
              </a:ext>
            </a:extLst>
          </p:cNvPr>
          <p:cNvGrpSpPr/>
          <p:nvPr/>
        </p:nvGrpSpPr>
        <p:grpSpPr>
          <a:xfrm>
            <a:off x="5025587" y="3588383"/>
            <a:ext cx="1055324" cy="575816"/>
            <a:chOff x="4934147" y="3588383"/>
            <a:chExt cx="1055324" cy="5758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D85DF9-0FB4-B1C8-4A68-7FEB592E7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864" r="18182"/>
            <a:stretch/>
          </p:blipFill>
          <p:spPr>
            <a:xfrm>
              <a:off x="4934147" y="3588383"/>
              <a:ext cx="592068" cy="5758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A2C942-F68D-17F8-8830-4856DFBF2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764" r="25472"/>
            <a:stretch/>
          </p:blipFill>
          <p:spPr>
            <a:xfrm>
              <a:off x="5516723" y="3588383"/>
              <a:ext cx="472748" cy="55564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C9DC37-2B7D-947A-725A-6A690A9A2DAE}"/>
              </a:ext>
            </a:extLst>
          </p:cNvPr>
          <p:cNvGrpSpPr/>
          <p:nvPr/>
        </p:nvGrpSpPr>
        <p:grpSpPr>
          <a:xfrm>
            <a:off x="6180723" y="3575123"/>
            <a:ext cx="1052488" cy="607364"/>
            <a:chOff x="6077091" y="3556835"/>
            <a:chExt cx="1052488" cy="6073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9AF142-D16B-B423-EA72-15801121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77091" y="3565014"/>
              <a:ext cx="555648" cy="5556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E86BEF5-1C0C-D2BE-29CE-15CD353E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47016" y="3556835"/>
              <a:ext cx="482563" cy="60736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CB7E6AC-EE8F-642D-12A6-1ADBFEB6B9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7698" y="3593613"/>
            <a:ext cx="593223" cy="601578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E0BC657-B3D5-22C9-32E2-DDB3C54F9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3779"/>
              </p:ext>
            </p:extLst>
          </p:nvPr>
        </p:nvGraphicFramePr>
        <p:xfrm>
          <a:off x="5161338" y="4372863"/>
          <a:ext cx="4342326" cy="2264030"/>
        </p:xfrm>
        <a:graphic>
          <a:graphicData uri="http://schemas.openxmlformats.org/drawingml/2006/table">
            <a:tbl>
              <a:tblPr firstRow="1" firstCol="1" bandRow="1"/>
              <a:tblGrid>
                <a:gridCol w="1393736">
                  <a:extLst>
                    <a:ext uri="{9D8B030D-6E8A-4147-A177-3AD203B41FA5}">
                      <a16:colId xmlns:a16="http://schemas.microsoft.com/office/drawing/2014/main" val="3808462511"/>
                    </a:ext>
                  </a:extLst>
                </a:gridCol>
                <a:gridCol w="1472156">
                  <a:extLst>
                    <a:ext uri="{9D8B030D-6E8A-4147-A177-3AD203B41FA5}">
                      <a16:colId xmlns:a16="http://schemas.microsoft.com/office/drawing/2014/main" val="1439912661"/>
                    </a:ext>
                  </a:extLst>
                </a:gridCol>
                <a:gridCol w="1476434">
                  <a:extLst>
                    <a:ext uri="{9D8B030D-6E8A-4147-A177-3AD203B41FA5}">
                      <a16:colId xmlns:a16="http://schemas.microsoft.com/office/drawing/2014/main" val="574154494"/>
                    </a:ext>
                  </a:extLst>
                </a:gridCol>
              </a:tblGrid>
              <a:tr h="27234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Expressive Arts and Design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160527"/>
                  </a:ext>
                </a:extLst>
              </a:tr>
              <a:tr h="566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Learning Objectives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Provision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976759"/>
                  </a:ext>
                </a:extLst>
              </a:tr>
              <a:tr h="1425221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use a variety of materials for artistic effect.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manipulate materials to achieve a planned effect.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use colour for a purpose.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Twisting, scrunching, tear, joining, colour names, snowflake, dabbers, sculpture, light and dark. collaborate, </a:t>
                      </a: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Yayoi Kusama, carp lanterns, porthole</a:t>
                      </a: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 models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creations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Collage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different materials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Junk modelling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35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D69E6F-1280-9BF7-9607-7ECCC4A9B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6015"/>
              </p:ext>
            </p:extLst>
          </p:nvPr>
        </p:nvGraphicFramePr>
        <p:xfrm>
          <a:off x="4730161" y="764160"/>
          <a:ext cx="4842285" cy="2715488"/>
        </p:xfrm>
        <a:graphic>
          <a:graphicData uri="http://schemas.openxmlformats.org/drawingml/2006/table">
            <a:tbl>
              <a:tblPr firstRow="1" firstCol="1" bandRow="1"/>
              <a:tblGrid>
                <a:gridCol w="2264197">
                  <a:extLst>
                    <a:ext uri="{9D8B030D-6E8A-4147-A177-3AD203B41FA5}">
                      <a16:colId xmlns:a16="http://schemas.microsoft.com/office/drawing/2014/main" val="3894781329"/>
                    </a:ext>
                  </a:extLst>
                </a:gridCol>
                <a:gridCol w="1331495">
                  <a:extLst>
                    <a:ext uri="{9D8B030D-6E8A-4147-A177-3AD203B41FA5}">
                      <a16:colId xmlns:a16="http://schemas.microsoft.com/office/drawing/2014/main" val="2796841865"/>
                    </a:ext>
                  </a:extLst>
                </a:gridCol>
                <a:gridCol w="1246593">
                  <a:extLst>
                    <a:ext uri="{9D8B030D-6E8A-4147-A177-3AD203B41FA5}">
                      <a16:colId xmlns:a16="http://schemas.microsoft.com/office/drawing/2014/main" val="2477627460"/>
                    </a:ext>
                  </a:extLst>
                </a:gridCol>
              </a:tblGrid>
              <a:tr h="22874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0" marR="63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012888"/>
                  </a:ext>
                </a:extLst>
              </a:tr>
              <a:tr h="489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Learning Objectives</a:t>
                      </a:r>
                    </a:p>
                  </a:txBody>
                  <a:tcPr marL="63280" marR="63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Diagrams and Key Vocab</a:t>
                      </a:r>
                    </a:p>
                  </a:txBody>
                  <a:tcPr marL="63280" marR="63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Provision</a:t>
                      </a:r>
                    </a:p>
                  </a:txBody>
                  <a:tcPr marL="63280" marR="63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08842"/>
                  </a:ext>
                </a:extLst>
              </a:tr>
              <a:tr h="1993828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talk about, copy, repeat and create repeating patterns with pictures, objects and numbers.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find the total of two groups by counting.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understand subtraction as taking away or counting back.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solve problems including doubling and halving.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recognise time to the hour.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understand relative size of quantities.</a:t>
                      </a: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Subtract, take away, minus, addition, add, total, more, less, double, half, odd even, minute, hour, o’clock.</a:t>
                      </a: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patterns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manipulatives, including: </a:t>
                      </a:r>
                      <a:r>
                        <a:rPr lang="en-GB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numicon</a:t>
                      </a: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counting objects, tens frame and number lines.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Clocks </a:t>
                      </a:r>
                      <a:r>
                        <a:rPr lang="en-GB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timers.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13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CDEE80-22C9-FE35-1865-631D7FF6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94911"/>
              </p:ext>
            </p:extLst>
          </p:nvPr>
        </p:nvGraphicFramePr>
        <p:xfrm>
          <a:off x="487362" y="764161"/>
          <a:ext cx="4047275" cy="2715487"/>
        </p:xfrm>
        <a:graphic>
          <a:graphicData uri="http://schemas.openxmlformats.org/drawingml/2006/table">
            <a:tbl>
              <a:tblPr firstRow="1" firstCol="1"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2308390657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84358843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118105901"/>
                    </a:ext>
                  </a:extLst>
                </a:gridCol>
              </a:tblGrid>
              <a:tr h="27050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Personal, Social and Emotional Development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73908"/>
                  </a:ext>
                </a:extLst>
              </a:tr>
              <a:tr h="562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Learning Objectives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Diagrams and  Key Vocab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Provision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71652"/>
                  </a:ext>
                </a:extLst>
              </a:tr>
              <a:tr h="1882341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explore and identify different emotions.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begin to understand how to manage our emotions.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understand what perseverance means.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Happy, angry, sad, surprised, worried, scared, excited.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Circle time discussions.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Roleplaying a variety of scenarios.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63729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27F7DC1-FB49-B04F-F189-9E9FABD9E2CA}"/>
              </a:ext>
            </a:extLst>
          </p:cNvPr>
          <p:cNvGrpSpPr/>
          <p:nvPr/>
        </p:nvGrpSpPr>
        <p:grpSpPr>
          <a:xfrm>
            <a:off x="2069637" y="2158593"/>
            <a:ext cx="1082052" cy="1296829"/>
            <a:chOff x="1457800" y="1668965"/>
            <a:chExt cx="1082052" cy="12968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835BBF-6E78-8E5B-9180-4E0F4CC19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87" t="10168" r="1899" b="5085"/>
            <a:stretch/>
          </p:blipFill>
          <p:spPr>
            <a:xfrm>
              <a:off x="1457800" y="1668965"/>
              <a:ext cx="1082052" cy="71031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425DAE-1E7A-6A25-DC81-AE1C83AD1CC7}"/>
                </a:ext>
              </a:extLst>
            </p:cNvPr>
            <p:cNvGrpSpPr/>
            <p:nvPr/>
          </p:nvGrpSpPr>
          <p:grpSpPr>
            <a:xfrm>
              <a:off x="1457800" y="2379283"/>
              <a:ext cx="1082052" cy="586511"/>
              <a:chOff x="1719182" y="2988388"/>
              <a:chExt cx="1202711" cy="6055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AD7D1B-EA52-F6FC-B55E-522B42A38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9182" y="2988388"/>
                <a:ext cx="597150" cy="60556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C38E422-E28F-9580-2468-544A27A15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332" y="2988388"/>
                <a:ext cx="605561" cy="60556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7811D3-164C-AE1F-323B-8CA7BB60B10D}"/>
              </a:ext>
            </a:extLst>
          </p:cNvPr>
          <p:cNvGrpSpPr/>
          <p:nvPr/>
        </p:nvGrpSpPr>
        <p:grpSpPr>
          <a:xfrm>
            <a:off x="7832353" y="2674730"/>
            <a:ext cx="457200" cy="754270"/>
            <a:chOff x="6396185" y="1461242"/>
            <a:chExt cx="656185" cy="9844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F732AD-184E-4D7D-D66D-19879AF6C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50" t="22998" r="2532" b="26201"/>
            <a:stretch/>
          </p:blipFill>
          <p:spPr>
            <a:xfrm>
              <a:off x="6396185" y="2100404"/>
              <a:ext cx="656185" cy="34524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FDA82D-C9AB-2224-6F5F-AEE00AA9DBFB}"/>
                </a:ext>
              </a:extLst>
            </p:cNvPr>
            <p:cNvGrpSpPr/>
            <p:nvPr/>
          </p:nvGrpSpPr>
          <p:grpSpPr>
            <a:xfrm>
              <a:off x="6477672" y="1461242"/>
              <a:ext cx="517548" cy="495402"/>
              <a:chOff x="7449499" y="3374535"/>
              <a:chExt cx="725393" cy="75796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493EB7C-2C5A-AA32-654D-9CAD149A87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4812" t="16161" r="6723" b="50000"/>
              <a:stretch/>
            </p:blipFill>
            <p:spPr>
              <a:xfrm>
                <a:off x="7449502" y="3679336"/>
                <a:ext cx="618110" cy="45316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94C49EC-F02D-E81F-9904-C03E0AB36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537" t="4521" r="49322" b="72718"/>
              <a:stretch/>
            </p:blipFill>
            <p:spPr>
              <a:xfrm>
                <a:off x="7449499" y="3374535"/>
                <a:ext cx="725393" cy="304799"/>
              </a:xfrm>
              <a:prstGeom prst="rect">
                <a:avLst/>
              </a:prstGeom>
            </p:spPr>
          </p:pic>
        </p:grp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0A501F8-F489-9696-5EFD-D4E9F752B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34191"/>
              </p:ext>
            </p:extLst>
          </p:nvPr>
        </p:nvGraphicFramePr>
        <p:xfrm>
          <a:off x="4964054" y="3942399"/>
          <a:ext cx="4450451" cy="2550033"/>
        </p:xfrm>
        <a:graphic>
          <a:graphicData uri="http://schemas.openxmlformats.org/drawingml/2006/table">
            <a:tbl>
              <a:tblPr firstRow="1" firstCol="1" bandRow="1"/>
              <a:tblGrid>
                <a:gridCol w="1512000">
                  <a:extLst>
                    <a:ext uri="{9D8B030D-6E8A-4147-A177-3AD203B41FA5}">
                      <a16:colId xmlns:a16="http://schemas.microsoft.com/office/drawing/2014/main" val="3699051651"/>
                    </a:ext>
                  </a:extLst>
                </a:gridCol>
                <a:gridCol w="1467094">
                  <a:extLst>
                    <a:ext uri="{9D8B030D-6E8A-4147-A177-3AD203B41FA5}">
                      <a16:colId xmlns:a16="http://schemas.microsoft.com/office/drawing/2014/main" val="127442360"/>
                    </a:ext>
                  </a:extLst>
                </a:gridCol>
                <a:gridCol w="1471357">
                  <a:extLst>
                    <a:ext uri="{9D8B030D-6E8A-4147-A177-3AD203B41FA5}">
                      <a16:colId xmlns:a16="http://schemas.microsoft.com/office/drawing/2014/main" val="3283736055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Development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77628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Learning Objectives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Provision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292152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develop overall body strength, balance, coordination and agility.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begin to combine movements with ease and fluency.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develop and refine a range of ball skills.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participate in a game safely.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Netball, rugby, pass, football, dribble, throwing, passing, kicking, catching, quoits, batons.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Apparatus, travel, over, under, around, high , low, climb, balance, movement, skip, hop run, twirl, spin.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 motor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Passing a rugby ball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Ribbons, bikes, obstacle course, building with large apparatus, climbing,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 motor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Tweezer, threading, pinching, playdough, pencil grip.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1872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67C33CE-5555-C569-557F-48577A1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11445"/>
              </p:ext>
            </p:extLst>
          </p:nvPr>
        </p:nvGraphicFramePr>
        <p:xfrm>
          <a:off x="459117" y="3934086"/>
          <a:ext cx="4271044" cy="2060829"/>
        </p:xfrm>
        <a:graphic>
          <a:graphicData uri="http://schemas.openxmlformats.org/drawingml/2006/table">
            <a:tbl>
              <a:tblPr firstRow="1" firstCol="1" bandRow="1"/>
              <a:tblGrid>
                <a:gridCol w="1512000">
                  <a:extLst>
                    <a:ext uri="{9D8B030D-6E8A-4147-A177-3AD203B41FA5}">
                      <a16:colId xmlns:a16="http://schemas.microsoft.com/office/drawing/2014/main" val="2775053858"/>
                    </a:ext>
                  </a:extLst>
                </a:gridCol>
                <a:gridCol w="1377521">
                  <a:extLst>
                    <a:ext uri="{9D8B030D-6E8A-4147-A177-3AD203B41FA5}">
                      <a16:colId xmlns:a16="http://schemas.microsoft.com/office/drawing/2014/main" val="214593337"/>
                    </a:ext>
                  </a:extLst>
                </a:gridCol>
                <a:gridCol w="1381523">
                  <a:extLst>
                    <a:ext uri="{9D8B030D-6E8A-4147-A177-3AD203B41FA5}">
                      <a16:colId xmlns:a16="http://schemas.microsoft.com/office/drawing/2014/main" val="2836370204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rimson Pr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the World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00862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Learning Objectives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Provision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819231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explore the effect of seasons. 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identify and explore different animals and discuss their habitats.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identify and compare things from the past.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Winter, Spring, global warming, pollution, Antarctica, rainforest, penguin, parrots, aquatic, habitat, occupations, vehicle, transport.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 walks.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non-fiction books.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Asking questions to visitors.</a:t>
                      </a:r>
                    </a:p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5212080" algn="l"/>
                        </a:tabLs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Sorting old and new.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778529"/>
                  </a:ext>
                </a:extLst>
              </a:tr>
            </a:tbl>
          </a:graphicData>
        </a:graphic>
      </p:graphicFrame>
      <p:pic>
        <p:nvPicPr>
          <p:cNvPr id="1026" name="Picture 2" descr="Lesson: Reading and writing the time to o'clock (Part 1) | Oak National  Academy">
            <a:extLst>
              <a:ext uri="{FF2B5EF4-FFF2-40B4-BE49-F238E27FC236}">
                <a16:creationId xmlns:a16="http://schemas.microsoft.com/office/drawing/2014/main" id="{1588284D-5727-8CF4-A473-E33F4F36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02" y="2751051"/>
            <a:ext cx="655903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5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CBF546F76A4A47A365D915070CB995" ma:contentTypeVersion="14" ma:contentTypeDescription="Create a new document." ma:contentTypeScope="" ma:versionID="a7ce82d41eb4c7c86c55801a89b3fef0">
  <xsd:schema xmlns:xsd="http://www.w3.org/2001/XMLSchema" xmlns:xs="http://www.w3.org/2001/XMLSchema" xmlns:p="http://schemas.microsoft.com/office/2006/metadata/properties" xmlns:ns2="0d3448d7-7bdf-462a-851d-a42179c375c1" xmlns:ns3="1e6c5d25-2644-47fd-9922-2a3f115ea9e6" targetNamespace="http://schemas.microsoft.com/office/2006/metadata/properties" ma:root="true" ma:fieldsID="cdc097a05d5e945d630b11358f171c27" ns2:_="" ns3:_="">
    <xsd:import namespace="0d3448d7-7bdf-462a-851d-a42179c375c1"/>
    <xsd:import namespace="1e6c5d25-2644-47fd-9922-2a3f115ea9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448d7-7bdf-462a-851d-a42179c37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64624b1-ac68-4899-bbef-edaf992546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c5d25-2644-47fd-9922-2a3f115ea9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f1337b3-a8d9-4ff1-8876-8c3619899f30}" ma:internalName="TaxCatchAll" ma:showField="CatchAllData" ma:web="1e6c5d25-2644-47fd-9922-2a3f115ea9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6c5d25-2644-47fd-9922-2a3f115ea9e6" xsi:nil="true"/>
    <lcf76f155ced4ddcb4097134ff3c332f xmlns="0d3448d7-7bdf-462a-851d-a42179c375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F75FE9-B007-4243-9F43-528DD647C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448d7-7bdf-462a-851d-a42179c375c1"/>
    <ds:schemaRef ds:uri="1e6c5d25-2644-47fd-9922-2a3f115ea9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8D6664-DDE5-4767-95D8-DAB397003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554AC-B6F5-40CB-951A-B6E5E71A35FA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0d3448d7-7bdf-462a-851d-a42179c375c1"/>
    <ds:schemaRef ds:uri="http://schemas.openxmlformats.org/package/2006/metadata/core-properties"/>
    <ds:schemaRef ds:uri="1e6c5d25-2644-47fd-9922-2a3f115ea9e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287</TotalTime>
  <Words>746</Words>
  <Application>Microsoft Office PowerPoint</Application>
  <PresentationFormat>A4 Paper (210x297 mm)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Crimson Pro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Regan</dc:creator>
  <cp:lastModifiedBy>Jessica Abdul-Salam</cp:lastModifiedBy>
  <cp:revision>20</cp:revision>
  <dcterms:created xsi:type="dcterms:W3CDTF">2023-11-27T11:28:46Z</dcterms:created>
  <dcterms:modified xsi:type="dcterms:W3CDTF">2024-12-03T02:46:41Z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0x010100CDCBF546F76A4A47A365D915070CB995</vt:lpwstr>
  </property>
  <property fmtid="{D5CDD505-2E9C-101B-9397-08002B2CF9AE}" pid="3" name="MediaServiceImageTags">
    <vt:lpwstr/>
  </property>
</Properties>
</file>